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"/>
  </p:notesMasterIdLst>
  <p:sldIdLst>
    <p:sldId id="258" r:id="rId5"/>
  </p:sldIdLst>
  <p:sldSz cx="10691813" cy="15119350"/>
  <p:notesSz cx="6858000" cy="9144000"/>
  <p:defaultTextStyle>
    <a:defPPr>
      <a:defRPr lang="nl-NL"/>
    </a:defPPr>
    <a:lvl1pPr marL="0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1pPr>
    <a:lvl2pPr marL="537667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2pPr>
    <a:lvl3pPr marL="1075334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3pPr>
    <a:lvl4pPr marL="1613002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4pPr>
    <a:lvl5pPr marL="2150669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5pPr>
    <a:lvl6pPr marL="2688336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6pPr>
    <a:lvl7pPr marL="3226003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7pPr>
    <a:lvl8pPr marL="3763670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8pPr>
    <a:lvl9pPr marL="4301338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3E91"/>
    <a:srgbClr val="7FD6F6"/>
    <a:srgbClr val="FFFFFF"/>
    <a:srgbClr val="FFF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121FDA-26CB-4852-A8A5-515654B902B0}" v="4" dt="2021-06-14T13:17:55.4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lique Stoutjesdijk" userId="d0cee881-20d3-4e46-bfc6-4f5f3bc5cd9f" providerId="ADAL" clId="{98121FDA-26CB-4852-A8A5-515654B902B0}"/>
    <pc:docChg chg="modSld">
      <pc:chgData name="Lalique Stoutjesdijk" userId="d0cee881-20d3-4e46-bfc6-4f5f3bc5cd9f" providerId="ADAL" clId="{98121FDA-26CB-4852-A8A5-515654B902B0}" dt="2021-06-14T13:17:55.403" v="228" actId="207"/>
      <pc:docMkLst>
        <pc:docMk/>
      </pc:docMkLst>
      <pc:sldChg chg="modSp mod">
        <pc:chgData name="Lalique Stoutjesdijk" userId="d0cee881-20d3-4e46-bfc6-4f5f3bc5cd9f" providerId="ADAL" clId="{98121FDA-26CB-4852-A8A5-515654B902B0}" dt="2021-06-14T13:17:55.403" v="228" actId="207"/>
        <pc:sldMkLst>
          <pc:docMk/>
          <pc:sldMk cId="2954695829" sldId="258"/>
        </pc:sldMkLst>
        <pc:spChg chg="mod">
          <ac:chgData name="Lalique Stoutjesdijk" userId="d0cee881-20d3-4e46-bfc6-4f5f3bc5cd9f" providerId="ADAL" clId="{98121FDA-26CB-4852-A8A5-515654B902B0}" dt="2021-06-14T13:10:25.840" v="227" actId="1076"/>
          <ac:spMkLst>
            <pc:docMk/>
            <pc:sldMk cId="2954695829" sldId="258"/>
            <ac:spMk id="18" creationId="{7BDE5971-DFD5-1848-95B3-D5F15B873CF6}"/>
          </ac:spMkLst>
        </pc:spChg>
        <pc:spChg chg="mod">
          <ac:chgData name="Lalique Stoutjesdijk" userId="d0cee881-20d3-4e46-bfc6-4f5f3bc5cd9f" providerId="ADAL" clId="{98121FDA-26CB-4852-A8A5-515654B902B0}" dt="2021-06-14T13:17:55.403" v="228" actId="207"/>
          <ac:spMkLst>
            <pc:docMk/>
            <pc:sldMk cId="2954695829" sldId="258"/>
            <ac:spMk id="20" creationId="{71BC1903-E93B-7242-9254-40597E3D7CC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5968E7-7825-0844-B86A-0B969A1664E1}" type="datetimeFigureOut">
              <a:rPr lang="nl-NL" smtClean="0"/>
              <a:t>14-6-2021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34D2F-CE70-9244-9B35-22F3CC2FC2A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6572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7ABE62D7-69F4-1148-912E-D7F7FE42F6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20252" y="2498492"/>
            <a:ext cx="6143122" cy="354692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B0D771C-ACC3-F041-8CBB-5591545F83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232326" y="-928136"/>
            <a:ext cx="5918200" cy="40005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BE8BB1C-CD3F-BF40-9CA6-A2942A496B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67028" y="10357030"/>
            <a:ext cx="2237910" cy="204301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8C0931C-4531-5141-8A51-ED018CC36B2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77498" y="8561714"/>
            <a:ext cx="2413352" cy="4565258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8A29BC51-B60D-1141-912D-5482D61C562E}"/>
              </a:ext>
            </a:extLst>
          </p:cNvPr>
          <p:cNvSpPr/>
          <p:nvPr userDrawn="1"/>
        </p:nvSpPr>
        <p:spPr>
          <a:xfrm>
            <a:off x="0" y="13575322"/>
            <a:ext cx="10691813" cy="1544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BCE29788-A835-E84D-A210-98786C610CB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415256" y="13980884"/>
            <a:ext cx="2919413" cy="69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89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8C5F989-2084-5247-9A1F-7FCACB114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062" y="804967"/>
            <a:ext cx="9221689" cy="2922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AD3A27A-5317-D749-9C18-6AA677C6B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062" y="4024828"/>
            <a:ext cx="9221689" cy="9593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FF4AA00-B227-6340-A418-2404DB6321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5062" y="14013400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6883D-EB9D-A442-957B-0F94322989AB}" type="datetimeFigureOut">
              <a:rPr lang="nl-NL" smtClean="0"/>
              <a:t>14-6-2021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680280C-C4D7-4B49-8665-357B6DCCD9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41663" y="14013400"/>
            <a:ext cx="3608487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0645305-DD2F-014D-92EA-CAFFEF78B5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51093" y="14013400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28DB3-AF66-3848-A71D-7E1AD822110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2664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1439906" rtl="0" eaLnBrk="1" latinLnBrk="0" hangingPunct="1">
        <a:lnSpc>
          <a:spcPct val="90000"/>
        </a:lnSpc>
        <a:spcBef>
          <a:spcPct val="0"/>
        </a:spcBef>
        <a:buNone/>
        <a:defRPr sz="69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976" indent="-359976" algn="l" defTabSz="1439906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4409" kern="1200">
          <a:solidFill>
            <a:schemeClr val="tx1"/>
          </a:solidFill>
          <a:latin typeface="+mn-lt"/>
          <a:ea typeface="+mn-ea"/>
          <a:cs typeface="+mn-cs"/>
        </a:defRPr>
      </a:lvl1pPr>
      <a:lvl2pPr marL="107992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3779" kern="1200">
          <a:solidFill>
            <a:schemeClr val="tx1"/>
          </a:solidFill>
          <a:latin typeface="+mn-lt"/>
          <a:ea typeface="+mn-ea"/>
          <a:cs typeface="+mn-cs"/>
        </a:defRPr>
      </a:lvl2pPr>
      <a:lvl3pPr marL="1799882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3149" kern="1200">
          <a:solidFill>
            <a:schemeClr val="tx1"/>
          </a:solidFill>
          <a:latin typeface="+mn-lt"/>
          <a:ea typeface="+mn-ea"/>
          <a:cs typeface="+mn-cs"/>
        </a:defRPr>
      </a:lvl3pPr>
      <a:lvl4pPr marL="2519835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3239788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959741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679693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399646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6119599" indent="-359976" algn="l" defTabSz="1439906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439906" rtl="0" eaLnBrk="1" latinLnBrk="0" hangingPunct="1">
        <a:defRPr sz="2834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algn="l" defTabSz="1439906" rtl="0" eaLnBrk="1" latinLnBrk="0" hangingPunct="1">
        <a:defRPr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439906" algn="l" defTabSz="1439906" rtl="0" eaLnBrk="1" latinLnBrk="0" hangingPunct="1">
        <a:defRPr sz="2834" kern="1200">
          <a:solidFill>
            <a:schemeClr val="tx1"/>
          </a:solidFill>
          <a:latin typeface="+mn-lt"/>
          <a:ea typeface="+mn-ea"/>
          <a:cs typeface="+mn-cs"/>
        </a:defRPr>
      </a:lvl3pPr>
      <a:lvl4pPr marL="2159859" algn="l" defTabSz="1439906" rtl="0" eaLnBrk="1" latinLnBrk="0" hangingPunct="1">
        <a:defRPr sz="2834" kern="1200">
          <a:solidFill>
            <a:schemeClr val="tx1"/>
          </a:solidFill>
          <a:latin typeface="+mn-lt"/>
          <a:ea typeface="+mn-ea"/>
          <a:cs typeface="+mn-cs"/>
        </a:defRPr>
      </a:lvl4pPr>
      <a:lvl5pPr marL="2879811" algn="l" defTabSz="1439906" rtl="0" eaLnBrk="1" latinLnBrk="0" hangingPunct="1">
        <a:defRPr sz="2834" kern="1200">
          <a:solidFill>
            <a:schemeClr val="tx1"/>
          </a:solidFill>
          <a:latin typeface="+mn-lt"/>
          <a:ea typeface="+mn-ea"/>
          <a:cs typeface="+mn-cs"/>
        </a:defRPr>
      </a:lvl5pPr>
      <a:lvl6pPr marL="3599764" algn="l" defTabSz="1439906" rtl="0" eaLnBrk="1" latinLnBrk="0" hangingPunct="1">
        <a:defRPr sz="2834" kern="1200">
          <a:solidFill>
            <a:schemeClr val="tx1"/>
          </a:solidFill>
          <a:latin typeface="+mn-lt"/>
          <a:ea typeface="+mn-ea"/>
          <a:cs typeface="+mn-cs"/>
        </a:defRPr>
      </a:lvl6pPr>
      <a:lvl7pPr marL="4319717" algn="l" defTabSz="1439906" rtl="0" eaLnBrk="1" latinLnBrk="0" hangingPunct="1">
        <a:defRPr sz="2834" kern="1200">
          <a:solidFill>
            <a:schemeClr val="tx1"/>
          </a:solidFill>
          <a:latin typeface="+mn-lt"/>
          <a:ea typeface="+mn-ea"/>
          <a:cs typeface="+mn-cs"/>
        </a:defRPr>
      </a:lvl7pPr>
      <a:lvl8pPr marL="5039670" algn="l" defTabSz="1439906" rtl="0" eaLnBrk="1" latinLnBrk="0" hangingPunct="1">
        <a:defRPr sz="2834" kern="1200">
          <a:solidFill>
            <a:schemeClr val="tx1"/>
          </a:solidFill>
          <a:latin typeface="+mn-lt"/>
          <a:ea typeface="+mn-ea"/>
          <a:cs typeface="+mn-cs"/>
        </a:defRPr>
      </a:lvl8pPr>
      <a:lvl9pPr marL="5759623" algn="l" defTabSz="1439906" rtl="0" eaLnBrk="1" latinLnBrk="0" hangingPunct="1">
        <a:defRPr sz="28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41EA14CB-2AD7-3340-BA40-1DC551794DC5}"/>
              </a:ext>
            </a:extLst>
          </p:cNvPr>
          <p:cNvSpPr txBox="1"/>
          <p:nvPr/>
        </p:nvSpPr>
        <p:spPr>
          <a:xfrm>
            <a:off x="577499" y="13777373"/>
            <a:ext cx="6280501" cy="106971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/>
              <a:t>Ruimte voor bijvoorbeeld sponsorlogo’s,</a:t>
            </a:r>
          </a:p>
          <a:p>
            <a:pPr algn="ctr"/>
            <a:r>
              <a:rPr lang="nl-NL"/>
              <a:t>contactinformatie of een URL, etc. </a:t>
            </a:r>
          </a:p>
          <a:p>
            <a:pPr algn="ctr"/>
            <a:r>
              <a:rPr lang="nl-NL"/>
              <a:t>N.B. Dit grijze vlak altijd weghalen.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71BC1903-E93B-7242-9254-40597E3D7CC6}"/>
              </a:ext>
            </a:extLst>
          </p:cNvPr>
          <p:cNvSpPr txBox="1"/>
          <p:nvPr/>
        </p:nvSpPr>
        <p:spPr>
          <a:xfrm>
            <a:off x="641294" y="9997116"/>
            <a:ext cx="23495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>
                <a:solidFill>
                  <a:srgbClr val="2A3E9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DATUM</a:t>
            </a:r>
          </a:p>
          <a:p>
            <a:r>
              <a:rPr lang="nl-NL" sz="3200" b="1">
                <a:solidFill>
                  <a:srgbClr val="2A3E9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EN/OF</a:t>
            </a:r>
          </a:p>
          <a:p>
            <a:r>
              <a:rPr lang="nl-NL" sz="3200" b="1">
                <a:solidFill>
                  <a:srgbClr val="2A3E9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LOCATIE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7BDE5971-DFD5-1848-95B3-D5F15B873CF6}"/>
              </a:ext>
            </a:extLst>
          </p:cNvPr>
          <p:cNvSpPr txBox="1"/>
          <p:nvPr/>
        </p:nvSpPr>
        <p:spPr>
          <a:xfrm>
            <a:off x="222738" y="5471624"/>
            <a:ext cx="10246336" cy="310854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r>
              <a:rPr lang="nl-NL" sz="68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HET EERSTE CLIAS </a:t>
            </a:r>
            <a:br>
              <a:rPr lang="nl-NL" sz="68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nl-NL" sz="6800" b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PADEL TOERNOOI</a:t>
            </a:r>
          </a:p>
          <a:p>
            <a:r>
              <a:rPr lang="nl-NL" sz="2000">
                <a:solidFill>
                  <a:schemeClr val="bg1"/>
                </a:solidFill>
              </a:rPr>
              <a:t>Vervang de foto door via ontwerpen (in de menubalk), naar achtergrond opmaken te gaan. Kies vervolgens voor opvullen met afbeelding. Vervang ook deze tekst voor eigen club- of toernooinaam.</a:t>
            </a:r>
            <a:endParaRPr lang="nl-NL" sz="2000" b="1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69582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213E33763F9A478002513C5BFD23EA" ma:contentTypeVersion="12" ma:contentTypeDescription="Een nieuw document maken." ma:contentTypeScope="" ma:versionID="183783f25216924ff0caff3925d9d070">
  <xsd:schema xmlns:xsd="http://www.w3.org/2001/XMLSchema" xmlns:xs="http://www.w3.org/2001/XMLSchema" xmlns:p="http://schemas.microsoft.com/office/2006/metadata/properties" xmlns:ns2="3961bf19-b838-44a7-b670-c1860084060c" xmlns:ns3="c06e9d41-efe9-474f-a45d-b34999d66749" targetNamespace="http://schemas.microsoft.com/office/2006/metadata/properties" ma:root="true" ma:fieldsID="1fb02d0a9d468ea3956772d9bc151fd8" ns2:_="" ns3:_="">
    <xsd:import namespace="3961bf19-b838-44a7-b670-c1860084060c"/>
    <xsd:import namespace="c06e9d41-efe9-474f-a45d-b34999d667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61bf19-b838-44a7-b670-c186008406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6e9d41-efe9-474f-a45d-b34999d6674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489C081-20C5-45BB-AC6B-4518DCA238E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8CCD4E5-FDCC-4151-B973-A8BCCD34E106}">
  <ds:schemaRefs>
    <ds:schemaRef ds:uri="3961bf19-b838-44a7-b670-c1860084060c"/>
    <ds:schemaRef ds:uri="c06e9d41-efe9-474f-a45d-b34999d6674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F027B4C-61A9-46FF-A281-C312AA51C5A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1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Kantoorthema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Ron Lebbink</dc:creator>
  <cp:revision>1</cp:revision>
  <cp:lastPrinted>2021-06-11T13:22:20Z</cp:lastPrinted>
  <dcterms:created xsi:type="dcterms:W3CDTF">2021-05-14T13:48:05Z</dcterms:created>
  <dcterms:modified xsi:type="dcterms:W3CDTF">2021-06-14T13:17:59Z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0x0101002A213E33763F9A478002513C5BFD23EA</vt:lpwstr>
  </property>
</Properties>
</file>